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8"/>
  </p:handoutMasterIdLst>
  <p:sldIdLst>
    <p:sldId id="256" r:id="rId2"/>
    <p:sldId id="257" r:id="rId3"/>
    <p:sldId id="263" r:id="rId4"/>
    <p:sldId id="259" r:id="rId5"/>
    <p:sldId id="258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77" r:id="rId26"/>
    <p:sldId id="262" r:id="rId2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52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B83E2-D449-48AD-B41C-345A0DD13BB6}" type="datetimeFigureOut">
              <a:rPr lang="hu-HU" smtClean="0"/>
              <a:pPr/>
              <a:t>2024. 04. 15.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06BF0-E6E6-471A-B12E-4C9BFE11F28C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áromszög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/>
              <a:t>Alcím mintájának szerkesztése</a:t>
            </a:r>
            <a:endParaRPr kumimoji="0" lang="en-US"/>
          </a:p>
        </p:txBody>
      </p:sp>
      <p:sp>
        <p:nvSpPr>
          <p:cNvPr id="28" name="Dátum helye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0106B4A3-4212-4E39-93DE-E053E8F69C28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kumimoji="0" lang="en-US"/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0106B4A3-4212-4E39-93DE-E053E8F69C28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erékszögű háromszög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Háromszög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0106B4A3-4212-4E39-93DE-E053E8F69C28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cxnSp>
        <p:nvCxnSpPr>
          <p:cNvPr id="11" name="Egyenes összekötő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106B4A3-4212-4E39-93DE-E053E8F69C28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0106B4A3-4212-4E39-93DE-E053E8F69C28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106B4A3-4212-4E39-93DE-E053E8F69C28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0106B4A3-4212-4E39-93DE-E053E8F69C28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kumimoji="0"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/>
              <a:t>Kép beszúrásához kattintson az ikonra</a:t>
            </a:r>
            <a:endParaRPr kumimoji="0"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0106B4A3-4212-4E39-93DE-E053E8F69C28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kumimoji="0"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erékszögű háromszög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Egyenes összekötő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ím helye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hu-HU"/>
              <a:t>Mintaszöveg szerkesztése</a:t>
            </a:r>
          </a:p>
          <a:p>
            <a:pPr lvl="1" eaLnBrk="1" latinLnBrk="0" hangingPunct="1"/>
            <a:r>
              <a:rPr kumimoji="0" lang="hu-HU"/>
              <a:t>Második szint</a:t>
            </a:r>
          </a:p>
          <a:p>
            <a:pPr lvl="2" eaLnBrk="1" latinLnBrk="0" hangingPunct="1"/>
            <a:r>
              <a:rPr kumimoji="0" lang="hu-HU"/>
              <a:t>Harmadik szint</a:t>
            </a:r>
          </a:p>
          <a:p>
            <a:pPr lvl="3" eaLnBrk="1" latinLnBrk="0" hangingPunct="1"/>
            <a:r>
              <a:rPr kumimoji="0" lang="hu-HU"/>
              <a:t>Negyedik szint</a:t>
            </a:r>
          </a:p>
          <a:p>
            <a:pPr lvl="4" eaLnBrk="1" latinLnBrk="0" hangingPunct="1"/>
            <a:r>
              <a:rPr kumimoji="0" lang="hu-HU"/>
              <a:t>Ötödik szint</a:t>
            </a:r>
            <a:endParaRPr kumimoji="0" lang="en-US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0106B4A3-4212-4E39-93DE-E053E8F69C28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79512" y="776289"/>
            <a:ext cx="8423944" cy="1356568"/>
          </a:xfrm>
        </p:spPr>
        <p:txBody>
          <a:bodyPr>
            <a:noAutofit/>
          </a:bodyPr>
          <a:lstStyle/>
          <a:p>
            <a:r>
              <a:rPr lang="hu-HU" sz="6000" b="1" cap="small" dirty="0" err="1">
                <a:effectLst/>
              </a:rPr>
              <a:t>Prónay</a:t>
            </a:r>
            <a:r>
              <a:rPr lang="hu-HU" sz="6000" b="1" cap="small" dirty="0">
                <a:effectLst/>
              </a:rPr>
              <a:t> emlék előadás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67544" y="2564904"/>
            <a:ext cx="8062912" cy="1752600"/>
          </a:xfrm>
        </p:spPr>
        <p:txBody>
          <a:bodyPr>
            <a:normAutofit fontScale="92500" lnSpcReduction="20000"/>
          </a:bodyPr>
          <a:lstStyle/>
          <a:p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Kabai Annamária</a:t>
            </a:r>
          </a:p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Siófok – 2022.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2022\MGT64\FotókPrónaymgt64\Töltelék.kepek\101_35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789040"/>
            <a:ext cx="3408035" cy="2556108"/>
          </a:xfrm>
          <a:prstGeom prst="rect">
            <a:avLst/>
          </a:prstGeom>
          <a:noFill/>
        </p:spPr>
      </p:pic>
      <p:pic>
        <p:nvPicPr>
          <p:cNvPr id="3075" name="Picture 3" descr="E:\2022\MGT64\FotókPrónaymgt64\Töltelék.kepek\101_34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548680"/>
            <a:ext cx="2790203" cy="3720152"/>
          </a:xfrm>
          <a:prstGeom prst="rect">
            <a:avLst/>
          </a:prstGeom>
          <a:noFill/>
        </p:spPr>
      </p:pic>
      <p:pic>
        <p:nvPicPr>
          <p:cNvPr id="3076" name="Picture 4" descr="E:\2022\MGT64\FotókPrónaymgt64\Töltelék.kepek\101_34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548680"/>
            <a:ext cx="2976235" cy="2232248"/>
          </a:xfrm>
          <a:prstGeom prst="rect">
            <a:avLst/>
          </a:prstGeom>
          <a:noFill/>
        </p:spPr>
      </p:pic>
      <p:pic>
        <p:nvPicPr>
          <p:cNvPr id="3077" name="Picture 5" descr="E:\2022\MGT64\FotókPrónaymgt64\Töltelék.kepek\101_35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564832"/>
            <a:ext cx="3024336" cy="4032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22\MGT64\FotókPrónaymgt64\Töltelék.kepek\101_4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3744296" cy="2808312"/>
          </a:xfrm>
          <a:prstGeom prst="rect">
            <a:avLst/>
          </a:prstGeom>
          <a:noFill/>
        </p:spPr>
      </p:pic>
      <p:pic>
        <p:nvPicPr>
          <p:cNvPr id="4099" name="Picture 3" descr="E:\2022\MGT64\FotókPrónaymgt64\Töltelék.kepek\101_42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717032"/>
            <a:ext cx="3744296" cy="2808312"/>
          </a:xfrm>
          <a:prstGeom prst="rect">
            <a:avLst/>
          </a:prstGeom>
          <a:noFill/>
        </p:spPr>
      </p:pic>
      <p:pic>
        <p:nvPicPr>
          <p:cNvPr id="4100" name="Picture 4" descr="E:\2022\MGT64\FotókPrónaymgt64\Töltelék.kepek\101_49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753026"/>
            <a:ext cx="3528392" cy="2646379"/>
          </a:xfrm>
          <a:prstGeom prst="rect">
            <a:avLst/>
          </a:prstGeom>
          <a:noFill/>
        </p:spPr>
      </p:pic>
      <p:pic>
        <p:nvPicPr>
          <p:cNvPr id="4101" name="Picture 5" descr="E:\2022\MGT64\FotókPrónaymgt64\Töltelék.kepek\101_36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1778" y="692696"/>
            <a:ext cx="3360266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2022\MGT64\FotókPrónaymgt64\Töltelék.kepek\101_5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76672"/>
            <a:ext cx="4128115" cy="3096186"/>
          </a:xfrm>
          <a:prstGeom prst="rect">
            <a:avLst/>
          </a:prstGeom>
          <a:noFill/>
        </p:spPr>
      </p:pic>
      <p:pic>
        <p:nvPicPr>
          <p:cNvPr id="5123" name="Picture 3" descr="E:\2022\MGT64\FotókPrónaymgt64\Töltelék.kepek\101_5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861048"/>
            <a:ext cx="3024336" cy="2268325"/>
          </a:xfrm>
          <a:prstGeom prst="rect">
            <a:avLst/>
          </a:prstGeom>
          <a:noFill/>
        </p:spPr>
      </p:pic>
      <p:pic>
        <p:nvPicPr>
          <p:cNvPr id="5124" name="Picture 4" descr="E:\2022\MGT64\FotókPrónaymgt64\Töltelék.kepek\101_5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284687"/>
            <a:ext cx="4032448" cy="3024433"/>
          </a:xfrm>
          <a:prstGeom prst="rect">
            <a:avLst/>
          </a:prstGeom>
          <a:noFill/>
        </p:spPr>
      </p:pic>
      <p:pic>
        <p:nvPicPr>
          <p:cNvPr id="5125" name="Picture 5" descr="E:\2022\MGT64\FotókPrónaymgt64\Töltelék.kepek\101_50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620688"/>
            <a:ext cx="3168352" cy="23763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2022\MGT64\FotókPrónaymgt64\Töltelék.kepek\101_5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92696"/>
            <a:ext cx="4176464" cy="3132448"/>
          </a:xfrm>
          <a:prstGeom prst="rect">
            <a:avLst/>
          </a:prstGeom>
          <a:noFill/>
        </p:spPr>
      </p:pic>
      <p:pic>
        <p:nvPicPr>
          <p:cNvPr id="6147" name="Picture 3" descr="E:\2022\MGT64\FotókPrónaymgt64\Töltelék.kepek\101_52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4664"/>
            <a:ext cx="3600400" cy="2700387"/>
          </a:xfrm>
          <a:prstGeom prst="rect">
            <a:avLst/>
          </a:prstGeom>
          <a:noFill/>
        </p:spPr>
      </p:pic>
      <p:pic>
        <p:nvPicPr>
          <p:cNvPr id="6148" name="Picture 4" descr="E:\2022\MGT64\FotókPrónaymgt64\Töltelék.kepek\101_52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645024"/>
            <a:ext cx="3456273" cy="2592288"/>
          </a:xfrm>
          <a:prstGeom prst="rect">
            <a:avLst/>
          </a:prstGeom>
          <a:noFill/>
        </p:spPr>
      </p:pic>
      <p:pic>
        <p:nvPicPr>
          <p:cNvPr id="6149" name="Picture 5" descr="E:\2022\MGT64\FotókPrónaymgt64\Töltelék.kepek\101_50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32656"/>
            <a:ext cx="4056107" cy="30421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E:\2022\MGT64\FotókPrónaymgt64\Töltelék.kepek\307_07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32218"/>
            <a:ext cx="3240360" cy="4320918"/>
          </a:xfrm>
          <a:prstGeom prst="rect">
            <a:avLst/>
          </a:prstGeom>
          <a:noFill/>
        </p:spPr>
      </p:pic>
      <p:pic>
        <p:nvPicPr>
          <p:cNvPr id="7172" name="Picture 4" descr="E:\2022\MGT64\FotókPrónaymgt64\Töltelék.kepek\307_07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7863" y="3933056"/>
            <a:ext cx="3456469" cy="2592088"/>
          </a:xfrm>
          <a:prstGeom prst="rect">
            <a:avLst/>
          </a:prstGeom>
          <a:noFill/>
        </p:spPr>
      </p:pic>
      <p:pic>
        <p:nvPicPr>
          <p:cNvPr id="7173" name="Picture 5" descr="E:\2022\MGT64\FotókPrónaymgt64\Töltelék.kepek\437_37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32655"/>
            <a:ext cx="2934039" cy="3912449"/>
          </a:xfrm>
          <a:prstGeom prst="rect">
            <a:avLst/>
          </a:prstGeom>
          <a:noFill/>
        </p:spPr>
      </p:pic>
      <p:pic>
        <p:nvPicPr>
          <p:cNvPr id="7170" name="Picture 2" descr="E:\2022\MGT64\FotókPrónaymgt64\Töltelék.kepek\437_37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476672"/>
            <a:ext cx="3384376" cy="2538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2022\MGT64\FotókPrónaymgt64\Töltelék.kepek\465_65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123090"/>
            <a:ext cx="4248472" cy="3186030"/>
          </a:xfrm>
          <a:prstGeom prst="rect">
            <a:avLst/>
          </a:prstGeom>
          <a:noFill/>
        </p:spPr>
      </p:pic>
      <p:pic>
        <p:nvPicPr>
          <p:cNvPr id="8195" name="Picture 3" descr="E:\2022\MGT64\FotókPrónaymgt64\Töltelék.kepek\437_37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996952"/>
            <a:ext cx="2537874" cy="3384176"/>
          </a:xfrm>
          <a:prstGeom prst="rect">
            <a:avLst/>
          </a:prstGeom>
          <a:noFill/>
        </p:spPr>
      </p:pic>
      <p:pic>
        <p:nvPicPr>
          <p:cNvPr id="8196" name="Picture 4" descr="E:\2022\MGT64\FotókPrónaymgt64\Töltelék.kepek\455_55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76671"/>
            <a:ext cx="3984420" cy="2988011"/>
          </a:xfrm>
          <a:prstGeom prst="rect">
            <a:avLst/>
          </a:prstGeom>
          <a:noFill/>
        </p:spPr>
      </p:pic>
      <p:pic>
        <p:nvPicPr>
          <p:cNvPr id="8198" name="Picture 6" descr="E:\2022\MGT64\FotókPrónaymgt64\Töltelék.kepek\456_56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332656"/>
            <a:ext cx="2430270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2022\MGT64\FotókPrónaymgt64\Töltelék.kepek\Ápn.NemNSzolnok2014 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3648288" cy="2736304"/>
          </a:xfrm>
          <a:prstGeom prst="rect">
            <a:avLst/>
          </a:prstGeom>
          <a:noFill/>
        </p:spPr>
      </p:pic>
      <p:pic>
        <p:nvPicPr>
          <p:cNvPr id="9219" name="Picture 3" descr="E:\2022\MGT64\FotókPrónaymgt64\Töltelék.kepek\Ápn.NemNSzolnok2014 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29000"/>
            <a:ext cx="4224067" cy="3168152"/>
          </a:xfrm>
          <a:prstGeom prst="rect">
            <a:avLst/>
          </a:prstGeom>
          <a:noFill/>
        </p:spPr>
      </p:pic>
      <p:pic>
        <p:nvPicPr>
          <p:cNvPr id="9220" name="Picture 4" descr="E:\2022\MGT64\FotókPrónaymgt64\Töltelék.kepek\Ápn.NemNSzolnok2014 0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501008"/>
            <a:ext cx="3936072" cy="2952149"/>
          </a:xfrm>
          <a:prstGeom prst="rect">
            <a:avLst/>
          </a:prstGeom>
          <a:noFill/>
        </p:spPr>
      </p:pic>
      <p:pic>
        <p:nvPicPr>
          <p:cNvPr id="9221" name="Picture 5" descr="E:\2022\MGT64\FotókPrónaymgt64\Töltelék.kepek\Ápn.NemNSzolnok2014 0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88640"/>
            <a:ext cx="3840083" cy="28801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2022\MGT64\FotókPrónaymgt64\Töltelék.kepek\Kép 1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807213"/>
            <a:ext cx="3624059" cy="2718131"/>
          </a:xfrm>
          <a:prstGeom prst="rect">
            <a:avLst/>
          </a:prstGeom>
          <a:noFill/>
        </p:spPr>
      </p:pic>
      <p:pic>
        <p:nvPicPr>
          <p:cNvPr id="10243" name="Picture 3" descr="E:\2022\MGT64\FotókPrónaymgt64\Töltelék.kepek\Ápn.NemNSzolnok2014 0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76672"/>
            <a:ext cx="3744416" cy="2808402"/>
          </a:xfrm>
          <a:prstGeom prst="rect">
            <a:avLst/>
          </a:prstGeom>
          <a:noFill/>
        </p:spPr>
      </p:pic>
      <p:pic>
        <p:nvPicPr>
          <p:cNvPr id="10244" name="Picture 4" descr="E:\2022\MGT64\FotókPrónaymgt64\Töltelék.kepek\Kép 0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36712"/>
            <a:ext cx="4176464" cy="3132448"/>
          </a:xfrm>
          <a:prstGeom prst="rect">
            <a:avLst/>
          </a:prstGeom>
          <a:noFill/>
        </p:spPr>
      </p:pic>
      <p:pic>
        <p:nvPicPr>
          <p:cNvPr id="10245" name="Picture 5" descr="E:\2022\MGT64\FotókPrónaymgt64\Töltelék.kepek\Kép 0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2655"/>
            <a:ext cx="4344139" cy="32582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2022\MGT64\FotókPrónaymgt64\Töltelék.kepek\Ápn.NemNSzolnok2014 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692696"/>
            <a:ext cx="3870323" cy="5160267"/>
          </a:xfrm>
          <a:prstGeom prst="rect">
            <a:avLst/>
          </a:prstGeom>
          <a:noFill/>
        </p:spPr>
      </p:pic>
      <p:pic>
        <p:nvPicPr>
          <p:cNvPr id="11270" name="Picture 6" descr="E:\2022\MGT64\FotókPrónaymgt64\Töltelék.kepek\lakás,esge,macska 1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4176464" cy="3132448"/>
          </a:xfrm>
          <a:prstGeom prst="rect">
            <a:avLst/>
          </a:prstGeom>
          <a:noFill/>
        </p:spPr>
      </p:pic>
      <p:pic>
        <p:nvPicPr>
          <p:cNvPr id="11271" name="Picture 7" descr="E:\2022\MGT64\FotókPrónaymgt64\Töltelék.kepek\lakás,esge,macska 1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573016"/>
            <a:ext cx="3960440" cy="2970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2022\MGT64\FotókPrónaymgt64\Töltelék.kepek\P10807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4032448" cy="6072390"/>
          </a:xfrm>
          <a:prstGeom prst="rect">
            <a:avLst/>
          </a:prstGeom>
          <a:noFill/>
        </p:spPr>
      </p:pic>
      <p:pic>
        <p:nvPicPr>
          <p:cNvPr id="12291" name="Picture 3" descr="E:\2022\MGT64\FotókPrónaymgt64\Töltelék.kepek\P10807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95993"/>
            <a:ext cx="4104456" cy="6180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2022\MGT64\pronay képek\pronay_gabor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692696"/>
            <a:ext cx="2952328" cy="39325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115616" y="4677327"/>
            <a:ext cx="691276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sz="4400" b="1" cap="small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latin typeface="+mj-lt"/>
                <a:ea typeface="+mj-ea"/>
                <a:cs typeface="+mj-cs"/>
              </a:rPr>
              <a:t>prof. dr. </a:t>
            </a:r>
            <a:r>
              <a:rPr lang="hu-HU" sz="4400" b="1" cap="small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latin typeface="+mj-lt"/>
                <a:ea typeface="+mj-ea"/>
                <a:cs typeface="+mj-cs"/>
              </a:rPr>
              <a:t>Prónay</a:t>
            </a:r>
            <a:r>
              <a:rPr lang="hu-HU" sz="4400" b="1" cap="small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latin typeface="+mj-lt"/>
                <a:ea typeface="+mj-ea"/>
                <a:cs typeface="+mj-cs"/>
              </a:rPr>
              <a:t> Gábor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400" b="1" i="0" u="none" strike="noStrike" cap="none" normalizeH="0" baseline="0" dirty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Heréd, 1922. október 12. — Miskolc, 1992. május 15.</a:t>
            </a:r>
            <a:endParaRPr kumimoji="0" lang="hu-HU" sz="1800" b="0" i="0" u="none" strike="noStrike" cap="none" normalizeH="0" baseline="0" dirty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2022\MGT64\FotókPrónaymgt64\Töltelék.kepek\SIKTATO_C2222060209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3" y="670252"/>
            <a:ext cx="4126351" cy="58550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2022\MGT64\FotókPrónaymgt64\munkahelyi végén\IMG_44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2020" y="3789040"/>
            <a:ext cx="3888432" cy="2592288"/>
          </a:xfrm>
          <a:prstGeom prst="rect">
            <a:avLst/>
          </a:prstGeom>
          <a:noFill/>
        </p:spPr>
      </p:pic>
      <p:pic>
        <p:nvPicPr>
          <p:cNvPr id="15363" name="Picture 3" descr="E:\2022\MGT64\FotókPrónaymgt64\munkahelyi végén\453_5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4663"/>
            <a:ext cx="4128436" cy="3096013"/>
          </a:xfrm>
          <a:prstGeom prst="rect">
            <a:avLst/>
          </a:prstGeom>
          <a:noFill/>
        </p:spPr>
      </p:pic>
      <p:pic>
        <p:nvPicPr>
          <p:cNvPr id="15364" name="Picture 4" descr="E:\2022\MGT64\FotókPrónaymgt64\munkahelyi végén\454_54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501115"/>
            <a:ext cx="4032448" cy="3024029"/>
          </a:xfrm>
          <a:prstGeom prst="rect">
            <a:avLst/>
          </a:prstGeom>
          <a:noFill/>
        </p:spPr>
      </p:pic>
      <p:pic>
        <p:nvPicPr>
          <p:cNvPr id="15365" name="Picture 5" descr="E:\2022\MGT64\FotókPrónaymgt64\munkahelyi végén\460_60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76672"/>
            <a:ext cx="3648776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E:\2022\MGT64\FotókPrónaymgt64\munkahelyi végén\100_0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537012"/>
            <a:ext cx="4176464" cy="3132348"/>
          </a:xfrm>
          <a:prstGeom prst="rect">
            <a:avLst/>
          </a:prstGeom>
          <a:noFill/>
        </p:spPr>
      </p:pic>
      <p:pic>
        <p:nvPicPr>
          <p:cNvPr id="16388" name="Picture 4" descr="E:\2022\MGT64\FotókPrónaymgt64\munkahelyi végén\100_01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2280" y="188640"/>
            <a:ext cx="4272208" cy="3204156"/>
          </a:xfrm>
          <a:prstGeom prst="rect">
            <a:avLst/>
          </a:prstGeom>
          <a:noFill/>
        </p:spPr>
      </p:pic>
      <p:pic>
        <p:nvPicPr>
          <p:cNvPr id="16389" name="Picture 5" descr="E:\2022\MGT64\FotókPrónaymgt64\munkahelyi végén\465_65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645024"/>
            <a:ext cx="3696388" cy="2772009"/>
          </a:xfrm>
          <a:prstGeom prst="rect">
            <a:avLst/>
          </a:prstGeom>
          <a:noFill/>
        </p:spPr>
      </p:pic>
      <p:pic>
        <p:nvPicPr>
          <p:cNvPr id="16391" name="Picture 7" descr="E:\2022\MGT64\FotókPrónaymgt64\munkahelyi végén\IMG_44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692696"/>
            <a:ext cx="3888432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2022\MGT64\FotókPrónaymgt64\munkahelyi végén\101_5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48673"/>
            <a:ext cx="4464496" cy="3348479"/>
          </a:xfrm>
          <a:prstGeom prst="rect">
            <a:avLst/>
          </a:prstGeom>
          <a:noFill/>
        </p:spPr>
      </p:pic>
      <p:pic>
        <p:nvPicPr>
          <p:cNvPr id="17411" name="Picture 3" descr="E:\2022\MGT64\FotókPrónaymgt64\munkahelyi végén\450_5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789040"/>
            <a:ext cx="3408356" cy="2556007"/>
          </a:xfrm>
          <a:prstGeom prst="rect">
            <a:avLst/>
          </a:prstGeom>
          <a:noFill/>
        </p:spPr>
      </p:pic>
      <p:pic>
        <p:nvPicPr>
          <p:cNvPr id="17412" name="Picture 4" descr="E:\2022\MGT64\FotókPrónaymgt64\munkahelyi végén\100_02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0648"/>
            <a:ext cx="4344216" cy="3258162"/>
          </a:xfrm>
          <a:prstGeom prst="rect">
            <a:avLst/>
          </a:prstGeom>
          <a:noFill/>
        </p:spPr>
      </p:pic>
      <p:pic>
        <p:nvPicPr>
          <p:cNvPr id="17413" name="Picture 5" descr="E:\2022\MGT64\FotókPrónaymgt64\munkahelyi végén\100_12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566826"/>
            <a:ext cx="3335911" cy="25021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2022\MGT64\FotókPrónaymgt64\munkahelyi végén\100_01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4032448" cy="3024336"/>
          </a:xfrm>
          <a:prstGeom prst="rect">
            <a:avLst/>
          </a:prstGeom>
          <a:noFill/>
        </p:spPr>
      </p:pic>
      <p:pic>
        <p:nvPicPr>
          <p:cNvPr id="18435" name="Picture 3" descr="E:\2022\MGT64\FotókPrónaymgt64\munkahelyi végén\450_50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32655"/>
            <a:ext cx="4416468" cy="3312014"/>
          </a:xfrm>
          <a:prstGeom prst="rect">
            <a:avLst/>
          </a:prstGeom>
          <a:noFill/>
        </p:spPr>
      </p:pic>
      <p:pic>
        <p:nvPicPr>
          <p:cNvPr id="18436" name="Picture 4" descr="E:\2022\MGT64\FotókPrónaymgt64\munkahelyi végén\452_52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789040"/>
            <a:ext cx="3840817" cy="2880320"/>
          </a:xfrm>
          <a:prstGeom prst="rect">
            <a:avLst/>
          </a:prstGeom>
          <a:noFill/>
        </p:spPr>
      </p:pic>
      <p:pic>
        <p:nvPicPr>
          <p:cNvPr id="18437" name="Picture 5" descr="E:\2022\MGT64\FotókPrónaymgt64\munkahelyi végén\IMG_44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644824"/>
            <a:ext cx="4536504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2022\MGT64\FotókPrónaymgt64\Töltelék.kepek\LOGO_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0" y="277813"/>
            <a:ext cx="4760913" cy="6300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873850"/>
            <a:ext cx="9144000" cy="221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3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„…DE HA BÁRHOVÁ IS MEGY AZ EMBER,</a:t>
            </a:r>
            <a:endParaRPr kumimoji="0" lang="hu-HU" sz="3200" b="1" i="0" u="none" strike="noStrike" cap="none" normalizeH="0" baseline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3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HA NEM VISZI MAGÁVAL A LELKÉT,</a:t>
            </a:r>
            <a:endParaRPr kumimoji="0" lang="hu-HU" sz="3200" b="1" i="0" u="none" strike="noStrike" cap="none" normalizeH="0" baseline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3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SOSEM ÉRKEZIK MEG IGAZÁN.”</a:t>
            </a:r>
            <a:endParaRPr kumimoji="0" lang="hu-HU" sz="3200" b="1" i="0" u="none" strike="noStrike" cap="none" normalizeH="0" baseline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2022\MGT64\FotókPrónaymgt64\ujképek\Husztik Zoltánné.jpg"/>
          <p:cNvPicPr>
            <a:picLocks noChangeAspect="1" noChangeArrowheads="1"/>
          </p:cNvPicPr>
          <p:nvPr/>
        </p:nvPicPr>
        <p:blipFill>
          <a:blip r:embed="rId2" cstate="print"/>
          <a:srcRect t="1843"/>
          <a:stretch>
            <a:fillRect/>
          </a:stretch>
        </p:blipFill>
        <p:spPr bwMode="auto">
          <a:xfrm>
            <a:off x="107504" y="332656"/>
            <a:ext cx="2028368" cy="2376264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9459" name="Picture 3" descr="E:\2022\MGT64\FotókPrónaymgt64\dijasok\udvardi_palne.JPG"/>
          <p:cNvPicPr>
            <a:picLocks noChangeAspect="1" noChangeArrowheads="1"/>
          </p:cNvPicPr>
          <p:nvPr/>
        </p:nvPicPr>
        <p:blipFill>
          <a:blip r:embed="rId3" cstate="print"/>
          <a:srcRect l="40772" r="5484" b="14117"/>
          <a:stretch>
            <a:fillRect/>
          </a:stretch>
        </p:blipFill>
        <p:spPr bwMode="auto">
          <a:xfrm>
            <a:off x="2267744" y="332656"/>
            <a:ext cx="2088232" cy="2376264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9460" name="Picture 4" descr="E:\2022\MGT64\FotókPrónaymgt64\dijasok\horvath_imrene.bmp"/>
          <p:cNvPicPr>
            <a:picLocks noChangeAspect="1" noChangeArrowheads="1"/>
          </p:cNvPicPr>
          <p:nvPr/>
        </p:nvPicPr>
        <p:blipFill>
          <a:blip r:embed="rId4" cstate="print"/>
          <a:srcRect l="10128" t="10519" r="11377"/>
          <a:stretch>
            <a:fillRect/>
          </a:stretch>
        </p:blipFill>
        <p:spPr bwMode="auto">
          <a:xfrm>
            <a:off x="4499992" y="332656"/>
            <a:ext cx="2164855" cy="2376264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9461" name="Picture 5" descr="E:\2022\MGT64\FotókPrónaymgt64\dijasok\kormosne_török_éva.jpg"/>
          <p:cNvPicPr>
            <a:picLocks noChangeAspect="1" noChangeArrowheads="1"/>
          </p:cNvPicPr>
          <p:nvPr/>
        </p:nvPicPr>
        <p:blipFill>
          <a:blip r:embed="rId5" cstate="print"/>
          <a:srcRect t="2958"/>
          <a:stretch>
            <a:fillRect/>
          </a:stretch>
        </p:blipFill>
        <p:spPr bwMode="auto">
          <a:xfrm>
            <a:off x="6804248" y="332656"/>
            <a:ext cx="2195736" cy="2361981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9462" name="Picture 6" descr="E:\2022\MGT64\FotókPrónaymgt64\dijasok\viszt bernadet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3768521"/>
            <a:ext cx="2016224" cy="223224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9463" name="Picture 7" descr="E:\2022\MGT64\FotókPrónaymgt64\ujképek\LakóKlára.jpg"/>
          <p:cNvPicPr>
            <a:picLocks noChangeAspect="1" noChangeArrowheads="1"/>
          </p:cNvPicPr>
          <p:nvPr/>
        </p:nvPicPr>
        <p:blipFill>
          <a:blip r:embed="rId7" cstate="print"/>
          <a:srcRect l="3028" r="6119" b="939"/>
          <a:stretch>
            <a:fillRect/>
          </a:stretch>
        </p:blipFill>
        <p:spPr bwMode="auto">
          <a:xfrm>
            <a:off x="2267744" y="3768521"/>
            <a:ext cx="2160240" cy="223224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9464" name="Picture 8" descr="E:\2022\MGT64\FotókPrónaymgt64\dijasok\kokas_mariann.JPG"/>
          <p:cNvPicPr>
            <a:picLocks noChangeAspect="1" noChangeArrowheads="1"/>
          </p:cNvPicPr>
          <p:nvPr/>
        </p:nvPicPr>
        <p:blipFill>
          <a:blip r:embed="rId8" cstate="print"/>
          <a:srcRect t="2605" b="24200"/>
          <a:stretch>
            <a:fillRect/>
          </a:stretch>
        </p:blipFill>
        <p:spPr bwMode="auto">
          <a:xfrm>
            <a:off x="4627065" y="3768521"/>
            <a:ext cx="2033167" cy="223224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1" name="Szövegdoboz 10"/>
          <p:cNvSpPr txBox="1"/>
          <p:nvPr/>
        </p:nvSpPr>
        <p:spPr>
          <a:xfrm>
            <a:off x="323528" y="2865711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Husztik Zoltánné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2411760" y="2865711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Udvardi Pálné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4572000" y="2865711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Horváth Imréné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6948264" y="2772217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Kormosné</a:t>
            </a:r>
            <a:r>
              <a:rPr lang="hu-H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hu-H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Török Éva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179512" y="623731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Viszt Bernadett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2339752" y="623731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Lakó Klára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4572000" y="623731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Kokas Mariann</a:t>
            </a:r>
          </a:p>
        </p:txBody>
      </p:sp>
      <p:pic>
        <p:nvPicPr>
          <p:cNvPr id="19465" name="Picture 9" descr="E:\2022\MGT64\FotókPrónaymgt64\dijasok\linda2.jpg"/>
          <p:cNvPicPr>
            <a:picLocks noChangeAspect="1" noChangeArrowheads="1"/>
          </p:cNvPicPr>
          <p:nvPr/>
        </p:nvPicPr>
        <p:blipFill>
          <a:blip r:embed="rId9" cstate="print"/>
          <a:srcRect l="18652" t="5725"/>
          <a:stretch>
            <a:fillRect/>
          </a:stretch>
        </p:blipFill>
        <p:spPr bwMode="auto">
          <a:xfrm>
            <a:off x="6876256" y="3768521"/>
            <a:ext cx="2088232" cy="2252767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9" name="Szövegdoboz 18"/>
          <p:cNvSpPr txBox="1"/>
          <p:nvPr/>
        </p:nvSpPr>
        <p:spPr>
          <a:xfrm>
            <a:off x="6948264" y="6084585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Paulovicsné </a:t>
            </a:r>
          </a:p>
          <a:p>
            <a:pPr algn="ctr"/>
            <a:r>
              <a:rPr lang="hu-H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Kiss Melinda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2022\MGT64\pronay képek\pronay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08720"/>
            <a:ext cx="6804756" cy="4536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ro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822775"/>
            <a:ext cx="2592288" cy="39023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8" name="Picture 2" descr="D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826368"/>
            <a:ext cx="2520280" cy="38987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églalap 5"/>
          <p:cNvSpPr/>
          <p:nvPr/>
        </p:nvSpPr>
        <p:spPr>
          <a:xfrm>
            <a:off x="946117" y="4953362"/>
            <a:ext cx="24737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</a:t>
            </a:r>
            <a:r>
              <a:rPr lang="hu-H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Újszászy</a:t>
            </a:r>
            <a:r>
              <a:rPr lang="hu-H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László </a:t>
            </a:r>
          </a:p>
          <a:p>
            <a:pPr algn="ctr"/>
            <a:r>
              <a:rPr lang="hu-H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professzor </a:t>
            </a:r>
          </a:p>
        </p:txBody>
      </p:sp>
      <p:sp>
        <p:nvSpPr>
          <p:cNvPr id="7" name="Téglalap 6"/>
          <p:cNvSpPr/>
          <p:nvPr/>
        </p:nvSpPr>
        <p:spPr>
          <a:xfrm>
            <a:off x="4904790" y="4941168"/>
            <a:ext cx="25282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Popovics József</a:t>
            </a:r>
          </a:p>
          <a:p>
            <a:pPr algn="ctr"/>
            <a:r>
              <a:rPr lang="hu-H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főorvos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r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133773" cy="5184576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3138760" y="5013176"/>
            <a:ext cx="193835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Kő Pál </a:t>
            </a:r>
          </a:p>
          <a:p>
            <a:pPr algn="ctr"/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1940-2020</a:t>
            </a:r>
          </a:p>
        </p:txBody>
      </p:sp>
      <p:pic>
        <p:nvPicPr>
          <p:cNvPr id="18434" name="Picture 2" descr="KoPal1941-2020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836711"/>
            <a:ext cx="3024336" cy="40234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2022\MGT64\FotókPrónaymgt64\Töltelék.kepek\101_14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501008"/>
            <a:ext cx="3648022" cy="2736104"/>
          </a:xfrm>
          <a:prstGeom prst="rect">
            <a:avLst/>
          </a:prstGeom>
          <a:noFill/>
        </p:spPr>
      </p:pic>
      <p:pic>
        <p:nvPicPr>
          <p:cNvPr id="1027" name="Picture 3" descr="E:\2022\MGT64\FotókPrónaymgt64\Töltelék.kepek\101_08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05064"/>
            <a:ext cx="4233706" cy="2376064"/>
          </a:xfrm>
          <a:prstGeom prst="rect">
            <a:avLst/>
          </a:prstGeom>
          <a:noFill/>
        </p:spPr>
      </p:pic>
      <p:pic>
        <p:nvPicPr>
          <p:cNvPr id="1028" name="Picture 4" descr="E:\2022\MGT64\FotókPrónaymgt64\Töltelék.kepek\101_08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836712"/>
            <a:ext cx="4490673" cy="2520280"/>
          </a:xfrm>
          <a:prstGeom prst="rect">
            <a:avLst/>
          </a:prstGeom>
          <a:noFill/>
        </p:spPr>
      </p:pic>
      <p:pic>
        <p:nvPicPr>
          <p:cNvPr id="1029" name="Picture 5" descr="E:\2022\MGT64\FotókPrónaymgt64\Töltelék.kepek\101_09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8544" y="404664"/>
            <a:ext cx="3720843" cy="2088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E:\2022\MGT64\FotókPrónaymgt64\Töltelék.kepek\101_14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1820" y="476672"/>
            <a:ext cx="3600620" cy="2700552"/>
          </a:xfrm>
          <a:prstGeom prst="rect">
            <a:avLst/>
          </a:prstGeom>
          <a:noFill/>
        </p:spPr>
      </p:pic>
      <p:pic>
        <p:nvPicPr>
          <p:cNvPr id="2056" name="Picture 8" descr="E:\2022\MGT64\FotókPrónaymgt64\Töltelék.kepek\101_1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01187"/>
            <a:ext cx="4032080" cy="3024157"/>
          </a:xfrm>
          <a:prstGeom prst="rect">
            <a:avLst/>
          </a:prstGeom>
          <a:noFill/>
        </p:spPr>
      </p:pic>
      <p:pic>
        <p:nvPicPr>
          <p:cNvPr id="2057" name="Picture 9" descr="E:\2022\MGT64\FotókPrónaymgt64\Töltelék.kepek\101_31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2656"/>
            <a:ext cx="4128326" cy="3096344"/>
          </a:xfrm>
          <a:prstGeom prst="rect">
            <a:avLst/>
          </a:prstGeom>
          <a:noFill/>
        </p:spPr>
      </p:pic>
      <p:pic>
        <p:nvPicPr>
          <p:cNvPr id="2059" name="Picture 11" descr="E:\2022\MGT64\FotókPrónaymgt64\Töltelék.kepek\101_14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752749"/>
            <a:ext cx="3600400" cy="2700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427</TotalTime>
  <Words>82</Words>
  <Application>Microsoft Office PowerPoint</Application>
  <PresentationFormat>Diavetítés a képernyőre (4:3 oldalarány)</PresentationFormat>
  <Paragraphs>26</Paragraphs>
  <Slides>26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33" baseType="lpstr">
      <vt:lpstr>Arial</vt:lpstr>
      <vt:lpstr>Calibri</vt:lpstr>
      <vt:lpstr>Century Gothic</vt:lpstr>
      <vt:lpstr>Times New Roman</vt:lpstr>
      <vt:lpstr>Verdana</vt:lpstr>
      <vt:lpstr>Wingdings 2</vt:lpstr>
      <vt:lpstr>Default Theme</vt:lpstr>
      <vt:lpstr>Prónay emlék előadás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Prónay emlék előadás</dc:title>
  <dc:creator>Tulajdonos</dc:creator>
  <cp:lastModifiedBy>Ancsa</cp:lastModifiedBy>
  <cp:revision>30</cp:revision>
  <dcterms:created xsi:type="dcterms:W3CDTF">2022-06-02T10:16:39Z</dcterms:created>
  <dcterms:modified xsi:type="dcterms:W3CDTF">2024-04-15T08:06:14Z</dcterms:modified>
</cp:coreProperties>
</file>